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7" r:id="rId2"/>
    <p:sldId id="275" r:id="rId3"/>
    <p:sldId id="260" r:id="rId4"/>
    <p:sldId id="264" r:id="rId5"/>
    <p:sldId id="261" r:id="rId6"/>
    <p:sldId id="265" r:id="rId7"/>
    <p:sldId id="262" r:id="rId8"/>
    <p:sldId id="266" r:id="rId9"/>
    <p:sldId id="263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26012775" cy="16598900"/>
  <p:notesSz cx="6858000" cy="9144000"/>
  <p:defaultTextStyle>
    <a:defPPr>
      <a:defRPr lang="zh-TW"/>
    </a:defPPr>
    <a:lvl1pPr marL="0" algn="l" defTabSz="243486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7432" algn="l" defTabSz="243486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4864" algn="l" defTabSz="243486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2296" algn="l" defTabSz="243486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69729" algn="l" defTabSz="243486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87161" algn="l" defTabSz="243486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04593" algn="l" defTabSz="243486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22025" algn="l" defTabSz="243486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39457" algn="l" defTabSz="243486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242" autoAdjust="0"/>
  </p:normalViewPr>
  <p:slideViewPr>
    <p:cSldViewPr>
      <p:cViewPr>
        <p:scale>
          <a:sx n="39" d="100"/>
          <a:sy n="39" d="100"/>
        </p:scale>
        <p:origin x="-1632" y="-162"/>
      </p:cViewPr>
      <p:guideLst>
        <p:guide orient="horz" pos="5228"/>
        <p:guide pos="81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0903A-1501-44DF-9FEB-364585876B83}" type="datetimeFigureOut">
              <a:rPr lang="zh-TW" altLang="en-US" smtClean="0"/>
              <a:t>2015/11/23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42950" y="685800"/>
            <a:ext cx="53721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E1C5F-B725-40D1-97D9-545A780F19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429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說明頁： 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最多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E1C5F-B725-40D1-97D9-545A780F192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60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E1C5F-B725-40D1-97D9-545A780F192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829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E1C5F-B725-40D1-97D9-545A780F192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328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E1C5F-B725-40D1-97D9-545A780F192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353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E1C5F-B725-40D1-97D9-545A780F192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375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E1C5F-B725-40D1-97D9-545A780F192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745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E1C5F-B725-40D1-97D9-545A780F192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95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50958" y="5156419"/>
            <a:ext cx="22110859" cy="355800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01916" y="9406043"/>
            <a:ext cx="18208943" cy="424194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17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4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2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69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8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045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220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39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DA1A-4163-40E5-81B8-1E3EC4C642D0}" type="datetimeFigureOut">
              <a:rPr lang="zh-TW" altLang="en-US" smtClean="0"/>
              <a:t>2015/11/23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FC260-65FF-446D-881B-93F16CD46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266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DA1A-4163-40E5-81B8-1E3EC4C642D0}" type="datetimeFigureOut">
              <a:rPr lang="zh-TW" altLang="en-US" smtClean="0"/>
              <a:t>2015/11/23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FC260-65FF-446D-881B-93F16CD46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445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53651350" y="1609942"/>
            <a:ext cx="16650887" cy="34277496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698694" y="1609942"/>
            <a:ext cx="49519109" cy="34277496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DA1A-4163-40E5-81B8-1E3EC4C642D0}" type="datetimeFigureOut">
              <a:rPr lang="zh-TW" altLang="en-US" smtClean="0"/>
              <a:t>2015/11/23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FC260-65FF-446D-881B-93F16CD46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74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DA1A-4163-40E5-81B8-1E3EC4C642D0}" type="datetimeFigureOut">
              <a:rPr lang="zh-TW" altLang="en-US" smtClean="0"/>
              <a:t>2015/11/23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FC260-65FF-446D-881B-93F16CD46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452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54830" y="10666331"/>
            <a:ext cx="22110859" cy="3296726"/>
          </a:xfrm>
        </p:spPr>
        <p:txBody>
          <a:bodyPr anchor="t"/>
          <a:lstStyle>
            <a:lvl1pPr algn="l">
              <a:defRPr sz="107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54830" y="7035323"/>
            <a:ext cx="22110859" cy="3631008"/>
          </a:xfrm>
        </p:spPr>
        <p:txBody>
          <a:bodyPr anchor="b"/>
          <a:lstStyle>
            <a:lvl1pPr marL="0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1pPr>
            <a:lvl2pPr marL="121743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4864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652296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4pPr>
            <a:lvl5pPr marL="4869729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5pPr>
            <a:lvl6pPr marL="6087161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6pPr>
            <a:lvl7pPr marL="7304593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7pPr>
            <a:lvl8pPr marL="8522025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8pPr>
            <a:lvl9pPr marL="9739457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DA1A-4163-40E5-81B8-1E3EC4C642D0}" type="datetimeFigureOut">
              <a:rPr lang="zh-TW" altLang="en-US" smtClean="0"/>
              <a:t>2015/11/23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FC260-65FF-446D-881B-93F16CD46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033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698694" y="9375305"/>
            <a:ext cx="33084998" cy="26512132"/>
          </a:xfrm>
        </p:spPr>
        <p:txBody>
          <a:bodyPr/>
          <a:lstStyle>
            <a:lvl1pPr>
              <a:defRPr sz="7500"/>
            </a:lvl1pPr>
            <a:lvl2pPr>
              <a:defRPr sz="6400"/>
            </a:lvl2pPr>
            <a:lvl3pPr>
              <a:defRPr sz="53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7217239" y="9375305"/>
            <a:ext cx="33084998" cy="26512132"/>
          </a:xfrm>
        </p:spPr>
        <p:txBody>
          <a:bodyPr/>
          <a:lstStyle>
            <a:lvl1pPr>
              <a:defRPr sz="7500"/>
            </a:lvl1pPr>
            <a:lvl2pPr>
              <a:defRPr sz="6400"/>
            </a:lvl2pPr>
            <a:lvl3pPr>
              <a:defRPr sz="53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DA1A-4163-40E5-81B8-1E3EC4C642D0}" type="datetimeFigureOut">
              <a:rPr lang="zh-TW" altLang="en-US" smtClean="0"/>
              <a:t>2015/11/23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FC260-65FF-446D-881B-93F16CD46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73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00639" y="664726"/>
            <a:ext cx="23411498" cy="2766483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00639" y="3715542"/>
            <a:ext cx="11493493" cy="1548461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7432" indent="0">
              <a:buNone/>
              <a:defRPr sz="5300" b="1"/>
            </a:lvl2pPr>
            <a:lvl3pPr marL="2434864" indent="0">
              <a:buNone/>
              <a:defRPr sz="4800" b="1"/>
            </a:lvl3pPr>
            <a:lvl4pPr marL="3652296" indent="0">
              <a:buNone/>
              <a:defRPr sz="4300" b="1"/>
            </a:lvl4pPr>
            <a:lvl5pPr marL="4869729" indent="0">
              <a:buNone/>
              <a:defRPr sz="4300" b="1"/>
            </a:lvl5pPr>
            <a:lvl6pPr marL="6087161" indent="0">
              <a:buNone/>
              <a:defRPr sz="4300" b="1"/>
            </a:lvl6pPr>
            <a:lvl7pPr marL="7304593" indent="0">
              <a:buNone/>
              <a:defRPr sz="4300" b="1"/>
            </a:lvl7pPr>
            <a:lvl8pPr marL="8522025" indent="0">
              <a:buNone/>
              <a:defRPr sz="4300" b="1"/>
            </a:lvl8pPr>
            <a:lvl9pPr marL="9739457" indent="0">
              <a:buNone/>
              <a:defRPr sz="43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300639" y="5264003"/>
            <a:ext cx="11493493" cy="9563580"/>
          </a:xfrm>
        </p:spPr>
        <p:txBody>
          <a:bodyPr/>
          <a:lstStyle>
            <a:lvl1pPr>
              <a:defRPr sz="6400"/>
            </a:lvl1pPr>
            <a:lvl2pPr>
              <a:defRPr sz="53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13214130" y="3715542"/>
            <a:ext cx="11498008" cy="1548461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7432" indent="0">
              <a:buNone/>
              <a:defRPr sz="5300" b="1"/>
            </a:lvl2pPr>
            <a:lvl3pPr marL="2434864" indent="0">
              <a:buNone/>
              <a:defRPr sz="4800" b="1"/>
            </a:lvl3pPr>
            <a:lvl4pPr marL="3652296" indent="0">
              <a:buNone/>
              <a:defRPr sz="4300" b="1"/>
            </a:lvl4pPr>
            <a:lvl5pPr marL="4869729" indent="0">
              <a:buNone/>
              <a:defRPr sz="4300" b="1"/>
            </a:lvl5pPr>
            <a:lvl6pPr marL="6087161" indent="0">
              <a:buNone/>
              <a:defRPr sz="4300" b="1"/>
            </a:lvl6pPr>
            <a:lvl7pPr marL="7304593" indent="0">
              <a:buNone/>
              <a:defRPr sz="4300" b="1"/>
            </a:lvl7pPr>
            <a:lvl8pPr marL="8522025" indent="0">
              <a:buNone/>
              <a:defRPr sz="4300" b="1"/>
            </a:lvl8pPr>
            <a:lvl9pPr marL="9739457" indent="0">
              <a:buNone/>
              <a:defRPr sz="43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13214130" y="5264003"/>
            <a:ext cx="11498008" cy="9563580"/>
          </a:xfrm>
        </p:spPr>
        <p:txBody>
          <a:bodyPr/>
          <a:lstStyle>
            <a:lvl1pPr>
              <a:defRPr sz="6400"/>
            </a:lvl1pPr>
            <a:lvl2pPr>
              <a:defRPr sz="53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DA1A-4163-40E5-81B8-1E3EC4C642D0}" type="datetimeFigureOut">
              <a:rPr lang="zh-TW" altLang="en-US" smtClean="0"/>
              <a:t>2015/11/23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FC260-65FF-446D-881B-93F16CD46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601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DA1A-4163-40E5-81B8-1E3EC4C642D0}" type="datetimeFigureOut">
              <a:rPr lang="zh-TW" altLang="en-US" smtClean="0"/>
              <a:t>2015/11/23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FC260-65FF-446D-881B-93F16CD46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9986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DA1A-4163-40E5-81B8-1E3EC4C642D0}" type="datetimeFigureOut">
              <a:rPr lang="zh-TW" altLang="en-US" smtClean="0"/>
              <a:t>2015/11/23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FC260-65FF-446D-881B-93F16CD46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56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00640" y="660882"/>
            <a:ext cx="8558024" cy="2812591"/>
          </a:xfrm>
        </p:spPr>
        <p:txBody>
          <a:bodyPr anchor="b"/>
          <a:lstStyle>
            <a:lvl1pPr algn="l">
              <a:defRPr sz="53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170272" y="660883"/>
            <a:ext cx="14541864" cy="14166701"/>
          </a:xfrm>
        </p:spPr>
        <p:txBody>
          <a:bodyPr/>
          <a:lstStyle>
            <a:lvl1pPr>
              <a:defRPr sz="8500"/>
            </a:lvl1pPr>
            <a:lvl2pPr>
              <a:defRPr sz="7500"/>
            </a:lvl2pPr>
            <a:lvl3pPr>
              <a:defRPr sz="6400"/>
            </a:lvl3pPr>
            <a:lvl4pPr>
              <a:defRPr sz="5300"/>
            </a:lvl4pPr>
            <a:lvl5pPr>
              <a:defRPr sz="5300"/>
            </a:lvl5pPr>
            <a:lvl6pPr>
              <a:defRPr sz="5300"/>
            </a:lvl6pPr>
            <a:lvl7pPr>
              <a:defRPr sz="5300"/>
            </a:lvl7pPr>
            <a:lvl8pPr>
              <a:defRPr sz="5300"/>
            </a:lvl8pPr>
            <a:lvl9pPr>
              <a:defRPr sz="53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00640" y="3473475"/>
            <a:ext cx="8558024" cy="11354110"/>
          </a:xfrm>
        </p:spPr>
        <p:txBody>
          <a:bodyPr/>
          <a:lstStyle>
            <a:lvl1pPr marL="0" indent="0">
              <a:buNone/>
              <a:defRPr sz="3700"/>
            </a:lvl1pPr>
            <a:lvl2pPr marL="1217432" indent="0">
              <a:buNone/>
              <a:defRPr sz="3200"/>
            </a:lvl2pPr>
            <a:lvl3pPr marL="2434864" indent="0">
              <a:buNone/>
              <a:defRPr sz="2700"/>
            </a:lvl3pPr>
            <a:lvl4pPr marL="3652296" indent="0">
              <a:buNone/>
              <a:defRPr sz="2400"/>
            </a:lvl4pPr>
            <a:lvl5pPr marL="4869729" indent="0">
              <a:buNone/>
              <a:defRPr sz="2400"/>
            </a:lvl5pPr>
            <a:lvl6pPr marL="6087161" indent="0">
              <a:buNone/>
              <a:defRPr sz="2400"/>
            </a:lvl6pPr>
            <a:lvl7pPr marL="7304593" indent="0">
              <a:buNone/>
              <a:defRPr sz="2400"/>
            </a:lvl7pPr>
            <a:lvl8pPr marL="8522025" indent="0">
              <a:buNone/>
              <a:defRPr sz="2400"/>
            </a:lvl8pPr>
            <a:lvl9pPr marL="9739457" indent="0">
              <a:buNone/>
              <a:defRPr sz="2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DA1A-4163-40E5-81B8-1E3EC4C642D0}" type="datetimeFigureOut">
              <a:rPr lang="zh-TW" altLang="en-US" smtClean="0"/>
              <a:t>2015/11/23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FC260-65FF-446D-881B-93F16CD46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318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98686" y="11619230"/>
            <a:ext cx="15607665" cy="1371716"/>
          </a:xfrm>
        </p:spPr>
        <p:txBody>
          <a:bodyPr anchor="b"/>
          <a:lstStyle>
            <a:lvl1pPr algn="l">
              <a:defRPr sz="53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098686" y="1483142"/>
            <a:ext cx="15607665" cy="9959340"/>
          </a:xfrm>
        </p:spPr>
        <p:txBody>
          <a:bodyPr/>
          <a:lstStyle>
            <a:lvl1pPr marL="0" indent="0">
              <a:buNone/>
              <a:defRPr sz="8500"/>
            </a:lvl1pPr>
            <a:lvl2pPr marL="1217432" indent="0">
              <a:buNone/>
              <a:defRPr sz="7500"/>
            </a:lvl2pPr>
            <a:lvl3pPr marL="2434864" indent="0">
              <a:buNone/>
              <a:defRPr sz="6400"/>
            </a:lvl3pPr>
            <a:lvl4pPr marL="3652296" indent="0">
              <a:buNone/>
              <a:defRPr sz="5300"/>
            </a:lvl4pPr>
            <a:lvl5pPr marL="4869729" indent="0">
              <a:buNone/>
              <a:defRPr sz="5300"/>
            </a:lvl5pPr>
            <a:lvl6pPr marL="6087161" indent="0">
              <a:buNone/>
              <a:defRPr sz="5300"/>
            </a:lvl6pPr>
            <a:lvl7pPr marL="7304593" indent="0">
              <a:buNone/>
              <a:defRPr sz="5300"/>
            </a:lvl7pPr>
            <a:lvl8pPr marL="8522025" indent="0">
              <a:buNone/>
              <a:defRPr sz="5300"/>
            </a:lvl8pPr>
            <a:lvl9pPr marL="9739457" indent="0">
              <a:buNone/>
              <a:defRPr sz="53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098686" y="12990946"/>
            <a:ext cx="15607665" cy="1948064"/>
          </a:xfrm>
        </p:spPr>
        <p:txBody>
          <a:bodyPr/>
          <a:lstStyle>
            <a:lvl1pPr marL="0" indent="0">
              <a:buNone/>
              <a:defRPr sz="3700"/>
            </a:lvl1pPr>
            <a:lvl2pPr marL="1217432" indent="0">
              <a:buNone/>
              <a:defRPr sz="3200"/>
            </a:lvl2pPr>
            <a:lvl3pPr marL="2434864" indent="0">
              <a:buNone/>
              <a:defRPr sz="2700"/>
            </a:lvl3pPr>
            <a:lvl4pPr marL="3652296" indent="0">
              <a:buNone/>
              <a:defRPr sz="2400"/>
            </a:lvl4pPr>
            <a:lvl5pPr marL="4869729" indent="0">
              <a:buNone/>
              <a:defRPr sz="2400"/>
            </a:lvl5pPr>
            <a:lvl6pPr marL="6087161" indent="0">
              <a:buNone/>
              <a:defRPr sz="2400"/>
            </a:lvl6pPr>
            <a:lvl7pPr marL="7304593" indent="0">
              <a:buNone/>
              <a:defRPr sz="2400"/>
            </a:lvl7pPr>
            <a:lvl8pPr marL="8522025" indent="0">
              <a:buNone/>
              <a:defRPr sz="2400"/>
            </a:lvl8pPr>
            <a:lvl9pPr marL="9739457" indent="0">
              <a:buNone/>
              <a:defRPr sz="2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DA1A-4163-40E5-81B8-1E3EC4C642D0}" type="datetimeFigureOut">
              <a:rPr lang="zh-TW" altLang="en-US" smtClean="0"/>
              <a:t>2015/11/23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FC260-65FF-446D-881B-93F16CD46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41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300639" y="664726"/>
            <a:ext cx="23411498" cy="2766483"/>
          </a:xfrm>
          <a:prstGeom prst="rect">
            <a:avLst/>
          </a:prstGeom>
        </p:spPr>
        <p:txBody>
          <a:bodyPr vert="horz" lIns="243486" tIns="121743" rIns="243486" bIns="121743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00639" y="3873078"/>
            <a:ext cx="23411498" cy="10954507"/>
          </a:xfrm>
          <a:prstGeom prst="rect">
            <a:avLst/>
          </a:prstGeom>
        </p:spPr>
        <p:txBody>
          <a:bodyPr vert="horz" lIns="243486" tIns="121743" rIns="243486" bIns="121743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300639" y="15384722"/>
            <a:ext cx="6069648" cy="883738"/>
          </a:xfrm>
          <a:prstGeom prst="rect">
            <a:avLst/>
          </a:prstGeom>
        </p:spPr>
        <p:txBody>
          <a:bodyPr vert="horz" lIns="243486" tIns="121743" rIns="243486" bIns="121743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2DA1A-4163-40E5-81B8-1E3EC4C642D0}" type="datetimeFigureOut">
              <a:rPr lang="zh-TW" altLang="en-US" smtClean="0"/>
              <a:t>2015/11/23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8887698" y="15384722"/>
            <a:ext cx="8237379" cy="883738"/>
          </a:xfrm>
          <a:prstGeom prst="rect">
            <a:avLst/>
          </a:prstGeom>
        </p:spPr>
        <p:txBody>
          <a:bodyPr vert="horz" lIns="243486" tIns="121743" rIns="243486" bIns="121743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8642489" y="15384722"/>
            <a:ext cx="6069648" cy="883738"/>
          </a:xfrm>
          <a:prstGeom prst="rect">
            <a:avLst/>
          </a:prstGeom>
        </p:spPr>
        <p:txBody>
          <a:bodyPr vert="horz" lIns="243486" tIns="121743" rIns="243486" bIns="121743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FC260-65FF-446D-881B-93F16CD46C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08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434864" rtl="0" eaLnBrk="1" latinLnBrk="0" hangingPunct="1">
        <a:spcBef>
          <a:spcPct val="0"/>
        </a:spcBef>
        <a:buNone/>
        <a:defRPr sz="11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3074" indent="-913074" algn="l" defTabSz="2434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1978327" indent="-760895" algn="l" defTabSz="2434864" rtl="0" eaLnBrk="1" latinLnBrk="0" hangingPunct="1">
        <a:spcBef>
          <a:spcPct val="20000"/>
        </a:spcBef>
        <a:buFont typeface="Arial" panose="020B0604020202020204" pitchFamily="34" charset="0"/>
        <a:buChar char="–"/>
        <a:defRPr sz="7500" kern="1200">
          <a:solidFill>
            <a:schemeClr val="tx1"/>
          </a:solidFill>
          <a:latin typeface="+mn-lt"/>
          <a:ea typeface="+mn-ea"/>
          <a:cs typeface="+mn-cs"/>
        </a:defRPr>
      </a:lvl2pPr>
      <a:lvl3pPr marL="3043580" indent="-608716" algn="l" defTabSz="2434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4261013" indent="-608716" algn="l" defTabSz="2434864" rtl="0" eaLnBrk="1" latinLnBrk="0" hangingPunct="1">
        <a:spcBef>
          <a:spcPct val="20000"/>
        </a:spcBef>
        <a:buFont typeface="Arial" panose="020B0604020202020204" pitchFamily="34" charset="0"/>
        <a:buChar char="–"/>
        <a:defRPr sz="5300" kern="1200">
          <a:solidFill>
            <a:schemeClr val="tx1"/>
          </a:solidFill>
          <a:latin typeface="+mn-lt"/>
          <a:ea typeface="+mn-ea"/>
          <a:cs typeface="+mn-cs"/>
        </a:defRPr>
      </a:lvl4pPr>
      <a:lvl5pPr marL="5478445" indent="-608716" algn="l" defTabSz="2434864" rtl="0" eaLnBrk="1" latinLnBrk="0" hangingPunct="1">
        <a:spcBef>
          <a:spcPct val="20000"/>
        </a:spcBef>
        <a:buFont typeface="Arial" panose="020B0604020202020204" pitchFamily="34" charset="0"/>
        <a:buChar char="»"/>
        <a:defRPr sz="5300" kern="1200">
          <a:solidFill>
            <a:schemeClr val="tx1"/>
          </a:solidFill>
          <a:latin typeface="+mn-lt"/>
          <a:ea typeface="+mn-ea"/>
          <a:cs typeface="+mn-cs"/>
        </a:defRPr>
      </a:lvl5pPr>
      <a:lvl6pPr marL="6695877" indent="-608716" algn="l" defTabSz="2434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13309" indent="-608716" algn="l" defTabSz="2434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30741" indent="-608716" algn="l" defTabSz="2434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48173" indent="-608716" algn="l" defTabSz="2434864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243486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7432" algn="l" defTabSz="243486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4864" algn="l" defTabSz="243486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2296" algn="l" defTabSz="243486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69729" algn="l" defTabSz="243486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87161" algn="l" defTabSz="243486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04593" algn="l" defTabSz="243486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22025" algn="l" defTabSz="243486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39457" algn="l" defTabSz="2434864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user\Desktop\demo\iTS5密室逃脫計畫 - 故事前言(文字&amp;圖文)_20141031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1643" y="-1709662"/>
            <a:ext cx="27393160" cy="1936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5445547" y="2322786"/>
            <a:ext cx="15121682" cy="12504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你了解愛因斯坦</a:t>
            </a:r>
            <a:r>
              <a:rPr lang="en-US" altLang="zh-TW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6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Albert Einstein)</a:t>
            </a:r>
            <a:r>
              <a:rPr lang="zh-TW" altLang="en-US" sz="6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嗎</a:t>
            </a:r>
            <a:r>
              <a:rPr lang="en-US" altLang="zh-TW" sz="6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http://www.inmediahk.net/files/imagecache/w456/column_images/Albert-Einstein_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868" y="5200200"/>
            <a:ext cx="9799782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21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user\Desktop\demo\元件\平台0714 - 元件2-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457" y="-116677"/>
            <a:ext cx="26567689" cy="1683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user\Desktop\15546-NQC760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31" y="1367492"/>
            <a:ext cx="19763235" cy="138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4509443" y="2826842"/>
            <a:ext cx="5628126" cy="1318630"/>
          </a:xfrm>
          <a:prstGeom prst="rect">
            <a:avLst/>
          </a:prstGeom>
        </p:spPr>
        <p:txBody>
          <a:bodyPr vert="horz" lIns="243486" tIns="121743" rIns="243486" bIns="121743" rtlCol="0" anchor="ctr">
            <a:noAutofit/>
          </a:bodyPr>
          <a:lstStyle>
            <a:lvl1pPr algn="ctr" defTabSz="2434864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8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Q4</a:t>
            </a:r>
            <a:r>
              <a:rPr lang="zh-TW" altLang="en-US" sz="8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提示</a:t>
            </a:r>
            <a:endParaRPr lang="zh-TW" altLang="en-US" sz="8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4869483" y="4194994"/>
            <a:ext cx="17929992" cy="10081120"/>
          </a:xfrm>
          <a:prstGeom prst="rect">
            <a:avLst/>
          </a:prstGeom>
        </p:spPr>
        <p:txBody>
          <a:bodyPr vert="horz" lIns="243486" tIns="121743" rIns="243486" bIns="121743" rtlCol="0" anchor="ctr">
            <a:normAutofit/>
          </a:bodyPr>
          <a:lstStyle>
            <a:lvl1pPr marL="913074" indent="-913074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8327" indent="-760895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3580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1013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78445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95877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13309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30741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48173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dirty="0" smtClean="0"/>
              <a:t>1922</a:t>
            </a:r>
            <a:r>
              <a:rPr lang="zh-TW" altLang="en-US" dirty="0" smtClean="0"/>
              <a:t>年波</a:t>
            </a:r>
            <a:r>
              <a:rPr lang="zh-TW" altLang="en-US" dirty="0"/>
              <a:t>耳榮獲諾貝爾物理學</a:t>
            </a:r>
            <a:r>
              <a:rPr lang="zh-TW" altLang="en-US" dirty="0" smtClean="0"/>
              <a:t>獎</a:t>
            </a:r>
            <a:endParaRPr lang="en-US" altLang="zh-TW" dirty="0" smtClean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 smtClean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zh-TW" altLang="en-US" dirty="0"/>
          </a:p>
        </p:txBody>
      </p:sp>
      <p:pic>
        <p:nvPicPr>
          <p:cNvPr id="10242" name="Picture 2" descr="http://news.k618.cn/xda/201210/W02012101553230304904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99" y="7566430"/>
            <a:ext cx="8801498" cy="719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759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3075" name="Picture 3" descr="C:\Users\user\Desktop\demo\bag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51" y="113182"/>
            <a:ext cx="22376399" cy="1581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517555" y="2447875"/>
            <a:ext cx="115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Q5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6691690" y="3274701"/>
            <a:ext cx="13597573" cy="9289032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愛因斯坦曾經受哪個國家邀請擔任總統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1371600" indent="-1371600">
              <a:buAutoNum type="alphaU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indent="-1371600">
              <a:buAutoNum type="alphaU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以色列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266" name="Picture 2" descr="http://static.news.sina.com.tw/article/images/news-1448164021887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2691" y="8371458"/>
            <a:ext cx="39909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667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user\Desktop\demo\元件\平台0714 - 元件2-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457" y="-116677"/>
            <a:ext cx="26567689" cy="1683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user\Desktop\15546-NQC760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31" y="1367492"/>
            <a:ext cx="19763235" cy="138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4509443" y="2826842"/>
            <a:ext cx="5628126" cy="1318630"/>
          </a:xfrm>
          <a:prstGeom prst="rect">
            <a:avLst/>
          </a:prstGeom>
        </p:spPr>
        <p:txBody>
          <a:bodyPr vert="horz" lIns="243486" tIns="121743" rIns="243486" bIns="121743" rtlCol="0" anchor="ctr">
            <a:noAutofit/>
          </a:bodyPr>
          <a:lstStyle>
            <a:lvl1pPr algn="ctr" defTabSz="2434864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8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Q5</a:t>
            </a:r>
            <a:r>
              <a:rPr lang="zh-TW" altLang="en-US" sz="8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提示</a:t>
            </a:r>
            <a:endParaRPr lang="zh-TW" altLang="en-US" sz="8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4869483" y="4194994"/>
            <a:ext cx="17929992" cy="10081120"/>
          </a:xfrm>
          <a:prstGeom prst="rect">
            <a:avLst/>
          </a:prstGeom>
        </p:spPr>
        <p:txBody>
          <a:bodyPr vert="horz" lIns="243486" tIns="121743" rIns="243486" bIns="121743" rtlCol="0" anchor="ctr">
            <a:normAutofit/>
          </a:bodyPr>
          <a:lstStyle>
            <a:lvl1pPr marL="913074" indent="-913074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8327" indent="-760895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3580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1013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78445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95877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13309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30741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48173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dirty="0"/>
              <a:t>愛因斯坦是猶太人心目中的精神領袖。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0733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3075" name="Picture 3" descr="C:\Users\user\Desktop\demo\bag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51" y="113182"/>
            <a:ext cx="22376399" cy="1581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517555" y="2447875"/>
            <a:ext cx="115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Q6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6656692" y="2857070"/>
            <a:ext cx="13597573" cy="9289032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愛因斯坦提出的質能方程式為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1371600" indent="-1371600">
              <a:buAutoNum type="alphaUcPeriod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 = mc</a:t>
            </a:r>
            <a:r>
              <a:rPr lang="en-US" altLang="zh-TW" baseline="30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1371600" indent="-1371600">
              <a:buAutoNum type="alphaUcPeriod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 = cm</a:t>
            </a:r>
            <a:r>
              <a:rPr lang="en-US" altLang="zh-TW" baseline="30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baseline="3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290" name="Picture 2" descr="https://encrypted-tbn2.gstatic.com/images?q=tbn:ANd9GcQZDAaEzmU_0oRAIcdsknHnDgungjxdsZX6iCyOEAbyzphLQia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2050" y="9019530"/>
            <a:ext cx="6356023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667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user\Desktop\demo\元件\平台0714 - 元件2-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457" y="-116677"/>
            <a:ext cx="26567689" cy="1683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user\Desktop\15546-NQC760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31" y="1367492"/>
            <a:ext cx="19763235" cy="138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4509443" y="2826842"/>
            <a:ext cx="5628126" cy="1318630"/>
          </a:xfrm>
          <a:prstGeom prst="rect">
            <a:avLst/>
          </a:prstGeom>
        </p:spPr>
        <p:txBody>
          <a:bodyPr vert="horz" lIns="243486" tIns="121743" rIns="243486" bIns="121743" rtlCol="0" anchor="ctr">
            <a:noAutofit/>
          </a:bodyPr>
          <a:lstStyle>
            <a:lvl1pPr algn="ctr" defTabSz="2434864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8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Q6</a:t>
            </a:r>
            <a:r>
              <a:rPr lang="zh-TW" altLang="en-US" sz="8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提示</a:t>
            </a:r>
            <a:endParaRPr lang="zh-TW" altLang="en-US" sz="8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4869483" y="4194994"/>
            <a:ext cx="17929992" cy="10081120"/>
          </a:xfrm>
          <a:prstGeom prst="rect">
            <a:avLst/>
          </a:prstGeom>
        </p:spPr>
        <p:txBody>
          <a:bodyPr vert="horz" lIns="243486" tIns="121743" rIns="243486" bIns="121743" rtlCol="0" anchor="ctr">
            <a:normAutofit/>
          </a:bodyPr>
          <a:lstStyle>
            <a:lvl1pPr marL="913074" indent="-913074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8327" indent="-760895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3580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1013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78445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95877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13309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30741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48173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TW" altLang="en-US" dirty="0"/>
          </a:p>
        </p:txBody>
      </p:sp>
      <p:pic>
        <p:nvPicPr>
          <p:cNvPr id="13314" name="Picture 2" descr="「愛因斯坦 相對論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971" y="7471221"/>
            <a:ext cx="8784976" cy="487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73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user\Desktop\demo\平台0714 - 元件2-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515" y="-18600"/>
            <a:ext cx="14264454" cy="117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「愛因斯坦 成功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3" name="AutoShape 4" descr="「愛因斯坦 成功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6" descr="「愛因斯坦 成功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8" descr="「愛因斯坦 成功」的圖片搜尋結果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0" descr="「愛因斯坦 成功」的圖片搜尋結果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4350" name="Picture 14" descr="http://pic.pimg.tw/kdsh393/1316016914-330685237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667" y="10171658"/>
            <a:ext cx="577215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23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user\Desktop\demo\平台0714 - 元件2-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556" y="810618"/>
            <a:ext cx="12263661" cy="1009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-156592" y="-3370882"/>
            <a:ext cx="19002564" cy="1318630"/>
          </a:xfrm>
          <a:prstGeom prst="rect">
            <a:avLst/>
          </a:prstGeom>
        </p:spPr>
        <p:txBody>
          <a:bodyPr vert="horz" lIns="243486" tIns="121743" rIns="243486" bIns="121743" rtlCol="0" anchor="ctr">
            <a:noAutofit/>
          </a:bodyPr>
          <a:lstStyle>
            <a:lvl1pPr algn="ctr" defTabSz="2434864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8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闖關成功頁：可放置自記所設計圖片</a:t>
            </a:r>
            <a:endParaRPr lang="en-US" altLang="zh-TW" sz="8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362" name="Picture 2" descr="http://g.udn.com.tw/upfiles/B_MI/milton1932/PSN_PHOTO/951/f_10241951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386" y="10425424"/>
            <a:ext cx="3810000" cy="486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418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user\Desktop\demo\iTS5密室逃脫計畫 - 故事前言(文字&amp;圖文)_20141031-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0494" y="-2432924"/>
            <a:ext cx="26922778" cy="1903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445547" y="2322786"/>
            <a:ext cx="15121682" cy="12504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6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愛因斯坦是</a:t>
            </a:r>
            <a:r>
              <a:rPr lang="en-US" altLang="zh-TW" sz="6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6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世紀最偉大的科學家，你了解多少呢</a:t>
            </a:r>
            <a:r>
              <a:rPr lang="en-US" altLang="zh-TW" sz="6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sz="6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趕快來測試看看吧</a:t>
            </a:r>
            <a:r>
              <a:rPr lang="en-US" altLang="zh-TW" sz="6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2" name="Picture 4" descr="http://fsv.money01.com.tw/cmstatic/notes/capture/114718/2015012611472147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851" y="6355234"/>
            <a:ext cx="8612252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863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3075" name="Picture 3" descr="C:\Users\user\Desktop\demo\bag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51" y="113182"/>
            <a:ext cx="22376399" cy="1581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517555" y="2447875"/>
            <a:ext cx="115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Q1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6669683" y="3042866"/>
            <a:ext cx="13597573" cy="9289032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下列那個物理現象是愛因斯坦所提出的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indent="-1371600">
              <a:buAutoNum type="alphaU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相對論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indent="-1371600">
              <a:buAutoNum type="alphaUcPeriod"/>
            </a:pPr>
            <a:r>
              <a:rPr lang="zh-TW" altLang="zh-TW" dirty="0" smtClean="0"/>
              <a:t>摩爾定律</a:t>
            </a:r>
            <a:endParaRPr lang="zh-TW" altLang="zh-TW" dirty="0"/>
          </a:p>
        </p:txBody>
      </p:sp>
      <p:pic>
        <p:nvPicPr>
          <p:cNvPr id="3074" name="Picture 2" descr="http://www2.nsysu.edu.tw/physdemo/2012/D1/D1pic/EINSTE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2450" y="8587482"/>
            <a:ext cx="8640957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809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user\Desktop\demo\元件\平台0714 - 元件2-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457" y="-116677"/>
            <a:ext cx="26567689" cy="1683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user\Desktop\15546-NQC760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31" y="1367492"/>
            <a:ext cx="19763235" cy="138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4509443" y="2826842"/>
            <a:ext cx="5628126" cy="1318630"/>
          </a:xfrm>
          <a:prstGeom prst="rect">
            <a:avLst/>
          </a:prstGeom>
        </p:spPr>
        <p:txBody>
          <a:bodyPr vert="horz" lIns="243486" tIns="121743" rIns="243486" bIns="121743" rtlCol="0" anchor="ctr">
            <a:noAutofit/>
          </a:bodyPr>
          <a:lstStyle>
            <a:lvl1pPr algn="ctr" defTabSz="2434864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8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Q1</a:t>
            </a:r>
            <a:r>
              <a:rPr lang="zh-TW" altLang="en-US" sz="8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提示</a:t>
            </a:r>
            <a:endParaRPr lang="zh-TW" altLang="en-US" sz="8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4869483" y="4194994"/>
            <a:ext cx="17929992" cy="10081120"/>
          </a:xfrm>
          <a:prstGeom prst="rect">
            <a:avLst/>
          </a:prstGeom>
        </p:spPr>
        <p:txBody>
          <a:bodyPr vert="horz" lIns="243486" tIns="121743" rIns="243486" bIns="121743" rtlCol="0" anchor="ctr">
            <a:normAutofit/>
          </a:bodyPr>
          <a:lstStyle>
            <a:lvl1pPr marL="913074" indent="-913074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8327" indent="-760895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3580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1013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78445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95877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13309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30741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48173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dirty="0"/>
              <a:t>這題太簡單</a:t>
            </a:r>
            <a:r>
              <a:rPr lang="zh-TW" altLang="en-US" dirty="0" smtClean="0"/>
              <a:t>啦</a:t>
            </a:r>
            <a:r>
              <a:rPr lang="en-US" altLang="zh-TW" dirty="0" smtClean="0"/>
              <a:t>~</a:t>
            </a:r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 smtClean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 smtClean="0"/>
          </a:p>
          <a:p>
            <a:pPr marL="0" indent="0" algn="ctr">
              <a:buNone/>
            </a:pPr>
            <a:endParaRPr lang="en-US" altLang="zh-TW" dirty="0" smtClean="0"/>
          </a:p>
        </p:txBody>
      </p:sp>
      <p:pic>
        <p:nvPicPr>
          <p:cNvPr id="4098" name="Picture 2" descr="http://prochats.she.com/weekend-go/files/2011/04/layout_r1_c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979" y="7075487"/>
            <a:ext cx="8064896" cy="628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947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3075" name="Picture 3" descr="C:\Users\user\Desktop\demo\bag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51" y="113182"/>
            <a:ext cx="22376399" cy="1581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517555" y="2447875"/>
            <a:ext cx="115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Q2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6093619" y="2863373"/>
            <a:ext cx="13597573" cy="9289032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愛因斯坦曾經在哪個單位當教授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1371600" indent="-1371600">
              <a:buAutoNum type="alphaU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普林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斯頓高等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indent="-1371600">
              <a:buAutoNum type="alphaU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劍橋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6" name="Picture 2" descr="https://upload.wikimedia.org/wikipedia/commons/thumb/3/34/Albert_Einstein_in_later_years.jpg/220px-Albert_Einstein_in_later_year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4739" y="8991371"/>
            <a:ext cx="5040560" cy="632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734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user\Desktop\demo\元件\平台0714 - 元件2-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457" y="-116677"/>
            <a:ext cx="26567689" cy="1683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user\Desktop\15546-NQC760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31" y="1367492"/>
            <a:ext cx="19763235" cy="138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4509443" y="2826842"/>
            <a:ext cx="5628126" cy="1318630"/>
          </a:xfrm>
          <a:prstGeom prst="rect">
            <a:avLst/>
          </a:prstGeom>
        </p:spPr>
        <p:txBody>
          <a:bodyPr vert="horz" lIns="243486" tIns="121743" rIns="243486" bIns="121743" rtlCol="0" anchor="ctr">
            <a:noAutofit/>
          </a:bodyPr>
          <a:lstStyle>
            <a:lvl1pPr algn="ctr" defTabSz="2434864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8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Q2</a:t>
            </a:r>
            <a:r>
              <a:rPr lang="zh-TW" altLang="en-US" sz="8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提示</a:t>
            </a:r>
            <a:endParaRPr lang="zh-TW" altLang="en-US" sz="8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4869483" y="4194994"/>
            <a:ext cx="17929992" cy="10081120"/>
          </a:xfrm>
          <a:prstGeom prst="rect">
            <a:avLst/>
          </a:prstGeom>
        </p:spPr>
        <p:txBody>
          <a:bodyPr vert="horz" lIns="243486" tIns="121743" rIns="243486" bIns="121743" rtlCol="0" anchor="ctr">
            <a:normAutofit/>
          </a:bodyPr>
          <a:lstStyle>
            <a:lvl1pPr marL="913074" indent="-913074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8327" indent="-760895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3580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1013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78445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95877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13309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30741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48173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愛因斯坦在普林斯頓的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居所</a:t>
            </a:r>
            <a:endParaRPr lang="en-US" altLang="zh-TW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 smtClean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 smtClean="0"/>
          </a:p>
          <a:p>
            <a:pPr marL="0" indent="0" algn="ctr">
              <a:buNone/>
            </a:pPr>
            <a:endParaRPr lang="en-US" altLang="zh-TW" dirty="0" smtClean="0"/>
          </a:p>
        </p:txBody>
      </p:sp>
      <p:pic>
        <p:nvPicPr>
          <p:cNvPr id="5122" name="Picture 2" descr="https://upload.wikimedia.org/wikipedia/commons/thumb/3/31/Albert-einstein-house.JPG/220px-Albert-einstein-hous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920" y="7219330"/>
            <a:ext cx="7732992" cy="579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759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3075" name="Picture 3" descr="C:\Users\user\Desktop\demo\bag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51" y="113182"/>
            <a:ext cx="22376399" cy="1581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517555" y="2447875"/>
            <a:ext cx="115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Q3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6646906" y="3378224"/>
            <a:ext cx="13597573" cy="9289032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愛因斯坦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一生中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有幾任妻子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1371600" indent="-1371600">
              <a:buAutoNum type="alphaUcPeriod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</a:p>
          <a:p>
            <a:pPr marL="1371600" indent="-1371600">
              <a:buAutoNum type="alphaU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0" name="Picture 2" descr="https://upload.wikimedia.org/wikipedia/commons/thumb/8/87/Albert_Einstein_and_his_wife_Mileva_Maric.jpg/200px-Albert_Einstein_and_his_wife_Mileva_Mari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0257" y="8587482"/>
            <a:ext cx="5904656" cy="457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734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user\Desktop\demo\元件\平台0714 - 元件2-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457" y="-116677"/>
            <a:ext cx="26567689" cy="1683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user\Desktop\15546-NQC760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31" y="1367492"/>
            <a:ext cx="19763235" cy="138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4509443" y="2826842"/>
            <a:ext cx="5628126" cy="1318630"/>
          </a:xfrm>
          <a:prstGeom prst="rect">
            <a:avLst/>
          </a:prstGeom>
        </p:spPr>
        <p:txBody>
          <a:bodyPr vert="horz" lIns="243486" tIns="121743" rIns="243486" bIns="121743" rtlCol="0" anchor="ctr">
            <a:noAutofit/>
          </a:bodyPr>
          <a:lstStyle>
            <a:lvl1pPr algn="ctr" defTabSz="2434864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8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Q3</a:t>
            </a:r>
            <a:r>
              <a:rPr lang="zh-TW" altLang="en-US" sz="8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提示</a:t>
            </a:r>
            <a:endParaRPr lang="zh-TW" altLang="en-US" sz="8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4869483" y="4194994"/>
            <a:ext cx="17929992" cy="10081120"/>
          </a:xfrm>
          <a:prstGeom prst="rect">
            <a:avLst/>
          </a:prstGeom>
        </p:spPr>
        <p:txBody>
          <a:bodyPr vert="horz" lIns="243486" tIns="121743" rIns="243486" bIns="121743" rtlCol="0" anchor="ctr">
            <a:normAutofit/>
          </a:bodyPr>
          <a:lstStyle>
            <a:lvl1pPr marL="913074" indent="-913074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8327" indent="-760895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3580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1013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78445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95877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13309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30741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48173" indent="-608716" algn="l" defTabSz="243486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dirty="0" smtClean="0"/>
              <a:t>愛因斯坦與他的第二</a:t>
            </a:r>
            <a:r>
              <a:rPr lang="zh-TW" altLang="en-US" dirty="0"/>
              <a:t>任妻子愛爾莎</a:t>
            </a:r>
            <a:endParaRPr lang="en-US" altLang="zh-TW" dirty="0" smtClean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 smtClean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 smtClean="0"/>
          </a:p>
          <a:p>
            <a:pPr marL="0" indent="0" algn="ctr">
              <a:buNone/>
            </a:pPr>
            <a:endParaRPr lang="zh-TW" altLang="en-US" dirty="0"/>
          </a:p>
        </p:txBody>
      </p:sp>
      <p:pic>
        <p:nvPicPr>
          <p:cNvPr id="8194" name="Picture 2" descr="https://upload.wikimedia.org/wikipedia/commons/thumb/3/38/Einstein_Albert_Elsa_LOC_32096u.jpg/200px-Einstein_Albert_Elsa_LOC_32096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575" y="6931298"/>
            <a:ext cx="7120745" cy="615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75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3075" name="Picture 3" descr="C:\Users\user\Desktop\demo\bag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51" y="113182"/>
            <a:ext cx="22376399" cy="1581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517555" y="2447875"/>
            <a:ext cx="115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Q4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678916" y="2682826"/>
            <a:ext cx="12673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輸入第四題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題目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6669683" y="3295150"/>
            <a:ext cx="13597573" cy="9289032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愛因斯坦於西元幾年獲頒諾貝爾物理學獎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1371600" indent="-1371600">
              <a:buAutoNum type="alphaUcPeriod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1921</a:t>
            </a:r>
          </a:p>
          <a:p>
            <a:pPr marL="1371600" indent="-1371600">
              <a:buAutoNum type="alphaUcPeriod"/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1922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AutoShape 2" descr="「愛因斯坦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220" name="Picture 4" descr="http://g.udn.com.tw/upfiles/B_WR/writeart0912/PSN_PHOTO/613/f_11789613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0643" y="8371458"/>
            <a:ext cx="4968552" cy="514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734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198</Words>
  <Application>Microsoft Office PowerPoint</Application>
  <PresentationFormat>自訂</PresentationFormat>
  <Paragraphs>64</Paragraphs>
  <Slides>16</Slides>
  <Notes>7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7" baseType="lpstr">
      <vt:lpstr>Office 佈景主題</vt:lpstr>
      <vt:lpstr>PowerPoint 簡報</vt:lpstr>
      <vt:lpstr>PowerPoint 簡報</vt:lpstr>
      <vt:lpstr> </vt:lpstr>
      <vt:lpstr>PowerPoint 簡報</vt:lpstr>
      <vt:lpstr> </vt:lpstr>
      <vt:lpstr>PowerPoint 簡報</vt:lpstr>
      <vt:lpstr> </vt:lpstr>
      <vt:lpstr>PowerPoint 簡報</vt:lpstr>
      <vt:lpstr> </vt:lpstr>
      <vt:lpstr>PowerPoint 簡報</vt:lpstr>
      <vt:lpstr> </vt:lpstr>
      <vt:lpstr>PowerPoint 簡報</vt:lpstr>
      <vt:lpstr> </vt:lpstr>
      <vt:lpstr>PowerPoint 簡報</vt:lpstr>
      <vt:lpstr>PowerPoint 簡報</vt:lpstr>
      <vt:lpstr>PowerPoint 簡報</vt:lpstr>
    </vt:vector>
  </TitlesOfParts>
  <Company>SYNNEX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john</cp:lastModifiedBy>
  <cp:revision>19</cp:revision>
  <dcterms:created xsi:type="dcterms:W3CDTF">2015-07-14T01:48:49Z</dcterms:created>
  <dcterms:modified xsi:type="dcterms:W3CDTF">2015-11-23T09:21:46Z</dcterms:modified>
</cp:coreProperties>
</file>